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258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81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40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3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8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19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62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9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43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20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6B34D-FD2B-4FD2-84E6-A5244B145191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D7249-7965-43E6-8222-F7E9EDAC9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95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"/>
            <a:ext cx="9036496" cy="1124744"/>
          </a:xfrm>
        </p:spPr>
        <p:txBody>
          <a:bodyPr/>
          <a:lstStyle/>
          <a:p>
            <a:r>
              <a:rPr lang="ru-RU" dirty="0" smtClean="0"/>
              <a:t>«Союз-2017-Наследники Победы»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4860032" cy="208823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 28 апреля по 10 мая кадеты участвовали  во всероссийском сборе «Союз-Наследники Победы» в г. Казань. Среди 50 лучших команд Росси, это порядка 600 человек, кадет </a:t>
            </a:r>
            <a:r>
              <a:rPr lang="ru-RU" dirty="0" err="1" smtClean="0"/>
              <a:t>Мейлиев</a:t>
            </a:r>
            <a:r>
              <a:rPr lang="ru-RU" dirty="0" smtClean="0"/>
              <a:t> и команда «Шторм», в которой он участвовал на соревнованиях, были отобраны для участия в международном сборе.</a:t>
            </a:r>
            <a:endParaRPr lang="ru-RU" dirty="0"/>
          </a:p>
        </p:txBody>
      </p:sp>
      <p:pic>
        <p:nvPicPr>
          <p:cNvPr id="2051" name="Picture 3" descr="D:\Desktop\союз наследников Победы\kgEBKTBbK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26236"/>
            <a:ext cx="3744416" cy="231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2016-2017 фото\союз наследников Победы\7FgVoD9Dxu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92224"/>
            <a:ext cx="8136904" cy="331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9733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«Союз-2017-Наследники Победы»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«Союз-2017-Наследники Победы»</dc:title>
  <dc:creator>Admin</dc:creator>
  <cp:lastModifiedBy>Admin</cp:lastModifiedBy>
  <cp:revision>1</cp:revision>
  <dcterms:created xsi:type="dcterms:W3CDTF">2017-06-02T07:34:14Z</dcterms:created>
  <dcterms:modified xsi:type="dcterms:W3CDTF">2017-06-02T07:34:28Z</dcterms:modified>
</cp:coreProperties>
</file>